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907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7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6D9FC-C018-2C4F-9DFF-C264F3CCA777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51D3B-CECA-014B-9523-F81C12DA5B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207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51D3B-CECA-014B-9523-F81C12DA5B8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8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69" y="1122363"/>
            <a:ext cx="84214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449" y="3602038"/>
            <a:ext cx="74306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796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525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0118" y="365125"/>
            <a:ext cx="2136324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147" y="365125"/>
            <a:ext cx="6285126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87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235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87" y="1709740"/>
            <a:ext cx="854529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87" y="4589465"/>
            <a:ext cx="854529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43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147" y="1825625"/>
            <a:ext cx="4210725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5716" y="1825625"/>
            <a:ext cx="4210725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25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365127"/>
            <a:ext cx="854529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438" y="1681163"/>
            <a:ext cx="41913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8" y="2505075"/>
            <a:ext cx="4191373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5717" y="1681163"/>
            <a:ext cx="4212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717" y="2505075"/>
            <a:ext cx="4212015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03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27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29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16" y="987427"/>
            <a:ext cx="50157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450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2016" y="987427"/>
            <a:ext cx="50157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3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147" y="365127"/>
            <a:ext cx="85452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147" y="1825625"/>
            <a:ext cx="85452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147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61060-3309-C04E-AB59-5ADB4694EFB4}" type="datetimeFigureOut">
              <a:rPr lang="en-AU" smtClean="0"/>
              <a:t>25/1/2024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889" y="6356352"/>
            <a:ext cx="3343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34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50A1C-0B72-C34B-8FB5-9E38E8483B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02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07869E1-F6F2-3E4C-810E-5C0B061A3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547" y="284883"/>
            <a:ext cx="4716000" cy="621094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AC6B5CA-B6A2-4C46-AA6E-79DDAD102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029" y="284883"/>
            <a:ext cx="3744639" cy="1983532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l"/>
            <a:r>
              <a:rPr lang="en-AU" sz="1600" dirty="0"/>
              <a:t>Name:</a:t>
            </a:r>
          </a:p>
          <a:p>
            <a:pPr algn="l"/>
            <a:r>
              <a:rPr lang="en-AU" sz="1600" dirty="0"/>
              <a:t>Email address:</a:t>
            </a:r>
          </a:p>
          <a:p>
            <a:pPr algn="l"/>
            <a:r>
              <a:rPr lang="en-AU" sz="1600" dirty="0"/>
              <a:t>Member Status: Yes/ No</a:t>
            </a:r>
          </a:p>
          <a:p>
            <a:pPr algn="l"/>
            <a:endParaRPr lang="en-AU" sz="1600" dirty="0"/>
          </a:p>
          <a:p>
            <a:pPr algn="l"/>
            <a:r>
              <a:rPr lang="en-AU" sz="1600" dirty="0"/>
              <a:t>Please note that the winner will receive a Media Consent Form to review and sign.</a:t>
            </a:r>
          </a:p>
          <a:p>
            <a:pPr algn="l"/>
            <a:endParaRPr lang="en-AU" sz="16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A843482-46C9-6D43-868C-54B0F270C510}"/>
              </a:ext>
            </a:extLst>
          </p:cNvPr>
          <p:cNvSpPr txBox="1">
            <a:spLocks/>
          </p:cNvSpPr>
          <p:nvPr/>
        </p:nvSpPr>
        <p:spPr>
          <a:xfrm>
            <a:off x="291029" y="3064892"/>
            <a:ext cx="3744639" cy="331469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sz="1600" dirty="0"/>
              <a:t>Caption for image:</a:t>
            </a:r>
          </a:p>
          <a:p>
            <a:pPr algn="l"/>
            <a:endParaRPr lang="en-AU" sz="1600" dirty="0"/>
          </a:p>
          <a:p>
            <a:pPr algn="l"/>
            <a:endParaRPr lang="en-AU" sz="1600" dirty="0"/>
          </a:p>
          <a:p>
            <a:pPr algn="l"/>
            <a:endParaRPr lang="en-AU" sz="1600" dirty="0"/>
          </a:p>
          <a:p>
            <a:pPr algn="l"/>
            <a:r>
              <a:rPr lang="en-AU" sz="1600" dirty="0"/>
              <a:t>Acknowledgements / Credits:</a:t>
            </a:r>
          </a:p>
          <a:p>
            <a:endParaRPr lang="en-AU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8BA65A-22B7-BF46-AFC9-48608D68DBBF}"/>
              </a:ext>
            </a:extLst>
          </p:cNvPr>
          <p:cNvSpPr/>
          <p:nvPr/>
        </p:nvSpPr>
        <p:spPr>
          <a:xfrm>
            <a:off x="4684028" y="2153227"/>
            <a:ext cx="4680000" cy="3534508"/>
          </a:xfrm>
          <a:prstGeom prst="rect">
            <a:avLst/>
          </a:prstGeom>
          <a:solidFill>
            <a:schemeClr val="bg1">
              <a:lumMod val="75000"/>
              <a:alpha val="84205"/>
            </a:schemeClr>
          </a:solidFill>
          <a:ln>
            <a:solidFill>
              <a:schemeClr val="bg1">
                <a:lumMod val="65000"/>
                <a:alpha val="12687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224981-76A6-4C4F-9979-0422BE0CCEA6}"/>
              </a:ext>
            </a:extLst>
          </p:cNvPr>
          <p:cNvSpPr txBox="1"/>
          <p:nvPr/>
        </p:nvSpPr>
        <p:spPr>
          <a:xfrm>
            <a:off x="4661967" y="2174135"/>
            <a:ext cx="4680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/>
              <a:t>?</a:t>
            </a:r>
          </a:p>
          <a:p>
            <a:pPr algn="ctr"/>
            <a:r>
              <a:rPr lang="en-AU" sz="3200" dirty="0"/>
              <a:t>Please overlay your image here for the initial submission </a:t>
            </a:r>
          </a:p>
          <a:p>
            <a:pPr algn="ctr"/>
            <a:endParaRPr lang="en-AU" sz="3200" dirty="0"/>
          </a:p>
          <a:p>
            <a:pPr algn="ctr"/>
            <a:r>
              <a:rPr lang="en-AU" sz="3200" dirty="0"/>
              <a:t>13(w) x 9.82(h)cm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01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7401</TotalTime>
  <Words>56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</dc:creator>
  <cp:lastModifiedBy>TC</cp:lastModifiedBy>
  <cp:revision>4</cp:revision>
  <dcterms:created xsi:type="dcterms:W3CDTF">2024-01-11T02:04:20Z</dcterms:created>
  <dcterms:modified xsi:type="dcterms:W3CDTF">2024-01-25T04:31:51Z</dcterms:modified>
</cp:coreProperties>
</file>