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EEA51-0FD5-AF7B-1EC1-74357CE8F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D8ED95-5006-1904-C93D-C78F9C01F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CACD5-C0E2-15A5-A84D-0E1E9B607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0F7B9-5B81-BE43-CB27-7796E9F8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09264-EDAA-E67B-13F4-8BB4AAB0E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5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1A8C7-F4E9-399A-5919-8AB112D2F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70BAE-4A93-5A7E-44DB-73D05FDC0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384A7-376C-7177-AF54-79A0873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0AB0F-E93D-C260-2908-14908C35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8EBDF-F550-DC94-D047-2B275CD61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318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B02F2C-962A-5F01-B01B-AC2AE951C2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E943E5-1EB9-B631-171F-642EBEBF9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0C27F-5E5E-D8A0-08DC-D99EBB5F4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8B100-A7F7-B7DE-74C8-6C718F0E9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A14BD-7F9C-5F1C-D9C0-784050D5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035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6B6C9-A66F-C443-788C-89861CA56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6DB17-C20D-7FDB-2544-4405BCBF6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45BF-85A1-B1AC-FEFF-9DAD1C49B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C71E-F877-521C-46E9-C4C9EFCC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37ED5-8C49-F3C8-C8B8-6F74C836D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719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11C9-7B9A-7111-99DD-98A56354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3D449-FD19-157F-5F13-08E923AF7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19145-6DA2-CE2A-639B-F8179432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6EE78-D9DC-022D-19EF-4042C0E15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BBE7C-B683-843B-9988-92AEF463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902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8D9F1-311A-1E94-2EB4-2DA787F7B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5A50F-1B97-53E9-6CFE-9E8F7C508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7D495-A510-633C-0BC0-28C0DA958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E78BE-7CC1-4D74-0E49-400962B24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1570D-0DF9-1BCB-DA75-3F4ADE9C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54DB8-FE1E-2D80-AF0F-9964D335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84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C6D1D-2233-BB17-3A43-2DF46D4B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8D4AA-E8EC-5088-57EB-DFF3BFE99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8F8AC-F5B3-CF0C-254A-7ABC3F3D4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9A2272-37D3-5A30-0856-D2686892A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17DCD-8D96-9E13-E0BC-E3E64FB8E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D59C4-6D0E-1D10-CC98-36230F0F1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A0367E-D3F4-A7B4-E6D3-CD0D8D2A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9A201-E477-55A6-CA32-CB10C473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852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B9A5-49F2-F488-CC7B-869016E0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58547-2677-9092-4C73-85780F73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31576F-4FAB-01BA-883D-F6E4137D3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28100-6A21-382F-A07D-02244BEF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971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3E3186-D5E2-26E6-B2FC-B270EE5B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616223-9650-DA44-605D-41FA6ACEE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13A16-44D8-8288-AD94-C874C2F7A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024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3FE80-3DBC-97EC-23EA-DD11D3C02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452BE-02EE-38DF-FD6A-63025BBA6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049822-CBE9-7029-D6D1-4EA447D1F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F8293-5EE5-A18F-8FDB-5C3F067F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A5BC1-40F0-5926-1F4A-011277DB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AA3CF-9007-9ED7-1D9D-EB9AFF2A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734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CBDBE-F3EA-7E27-FCF7-29F1726DF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CCDCEA-D975-DC2A-3BFD-7C64EE178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497AA-23EC-AB7D-E33A-6B75C210A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70CDD-6FD1-86D9-B22A-FD67E8AF9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F4BCA-4A7D-D11A-A9B2-EC9875F4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E8537-39E9-F3BF-1A06-21B4B5038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52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ECBB3-8DD8-EC60-6C02-3EF36653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9E08B-24BB-8557-2B5F-930E84449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84F3-B209-183C-94B1-2B3FBA703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C01A3-4EAA-4C0D-A902-4CF5F4C37BE4}" type="datetimeFigureOut">
              <a:rPr lang="en-AU" smtClean="0"/>
              <a:t>29/06/2025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16B5A-DD74-1DBF-7FCD-1796CE022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E403C-C442-AD7B-DAD5-9F95337E9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A0423-0B24-416D-B6D6-5753CFFFDB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23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EDEDD-68FC-17D2-DEB5-89A4C2DE1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78AC7-07AF-1075-A3F6-1A55C90474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2B9DA1-E653-8929-78DD-0EF6C6EC1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86" y="115835"/>
            <a:ext cx="10757227" cy="662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20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 Jones</dc:creator>
  <cp:lastModifiedBy>Carl Jones</cp:lastModifiedBy>
  <cp:revision>1</cp:revision>
  <dcterms:created xsi:type="dcterms:W3CDTF">2025-06-29T05:22:33Z</dcterms:created>
  <dcterms:modified xsi:type="dcterms:W3CDTF">2025-06-29T05:23:07Z</dcterms:modified>
</cp:coreProperties>
</file>